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3" r:id="rId17"/>
    <p:sldId id="271" r:id="rId18"/>
    <p:sldId id="274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C442-B9FB-4838-B3AB-0DB50177EB12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AD1B-B82D-4B3B-ABA5-C75CA24A3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7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C442-B9FB-4838-B3AB-0DB50177EB12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AD1B-B82D-4B3B-ABA5-C75CA24A3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4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C442-B9FB-4838-B3AB-0DB50177EB12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AD1B-B82D-4B3B-ABA5-C75CA24A3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66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C442-B9FB-4838-B3AB-0DB50177EB12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AD1B-B82D-4B3B-ABA5-C75CA24A3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6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C442-B9FB-4838-B3AB-0DB50177EB12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AD1B-B82D-4B3B-ABA5-C75CA24A3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75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C442-B9FB-4838-B3AB-0DB50177EB12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AD1B-B82D-4B3B-ABA5-C75CA24A3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67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C442-B9FB-4838-B3AB-0DB50177EB12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AD1B-B82D-4B3B-ABA5-C75CA24A3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27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C442-B9FB-4838-B3AB-0DB50177EB12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AD1B-B82D-4B3B-ABA5-C75CA24A3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59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C442-B9FB-4838-B3AB-0DB50177EB12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AD1B-B82D-4B3B-ABA5-C75CA24A3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92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C442-B9FB-4838-B3AB-0DB50177EB12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AD1B-B82D-4B3B-ABA5-C75CA24A3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97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C442-B9FB-4838-B3AB-0DB50177EB12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AD1B-B82D-4B3B-ABA5-C75CA24A3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3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BC442-B9FB-4838-B3AB-0DB50177EB12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8AD1B-B82D-4B3B-ABA5-C75CA24A3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04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Использование нетрадиционных форм в работе с детьми  по  изучению ПДД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МБДОУ №19 «Сказка» </a:t>
            </a:r>
            <a:r>
              <a:rPr lang="ru-RU" dirty="0" err="1" smtClean="0">
                <a:solidFill>
                  <a:schemeClr val="tx1"/>
                </a:solidFill>
              </a:rPr>
              <a:t>п.Удобный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Старший воспитатель Алтухова Н.В.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9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АКЦИЯ «Безопасная дорога детям»</a:t>
            </a:r>
            <a:endParaRPr lang="ru-RU" sz="28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24" y="1600200"/>
            <a:ext cx="3355752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24" y="1600200"/>
            <a:ext cx="3355752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157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Просмотр мультфильма по ПДД «Уроки тётушки совы»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Задачи:</a:t>
            </a:r>
          </a:p>
          <a:p>
            <a:r>
              <a:rPr lang="ru-RU" dirty="0"/>
              <a:t>1. Проверить и закрепить знания дорожных знаков, предупредить наиболее распространённые ошибки детей на дороге.</a:t>
            </a:r>
          </a:p>
          <a:p>
            <a:r>
              <a:rPr lang="ru-RU" dirty="0"/>
              <a:t>2. Развивать у детей активность, внимание, наблюдательность, логическое мышление.</a:t>
            </a:r>
          </a:p>
          <a:p>
            <a:r>
              <a:rPr lang="ru-RU" dirty="0"/>
              <a:t>3. Воспитывать у детей чувство дружбы, взаимовыручки, уважение к Правилам дорожного движения.</a:t>
            </a:r>
          </a:p>
          <a:p>
            <a:r>
              <a:rPr lang="ru-RU" dirty="0"/>
              <a:t>4. Предупреждение детского дорожно-транспортного травматизма.</a:t>
            </a:r>
          </a:p>
          <a:p>
            <a:r>
              <a:rPr lang="ru-RU" dirty="0"/>
              <a:t>5. Пропаганда ПДД.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94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Просмотр мультфильма по ПДД «Уроки тётушки совы»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mtClean="0"/>
              <a:t>Так </a:t>
            </a:r>
            <a:r>
              <a:rPr lang="ru-RU" dirty="0"/>
              <a:t>бывает сложно объяснить ребенку, почему дорогу надо переходить в этом месте и никаком другом и следом слышим кучу "почему?" и "зачем?". Выпуск "Азбука безопасности на дороге" из цикла мультфильмов "Уроки Тетушки Совы", как раз именно для таких Почемучек. Тетушка Сова и </a:t>
            </a:r>
            <a:r>
              <a:rPr lang="ru-RU" dirty="0" err="1"/>
              <a:t>Непослуха</a:t>
            </a:r>
            <a:r>
              <a:rPr lang="ru-RU" dirty="0"/>
              <a:t> </a:t>
            </a:r>
            <a:r>
              <a:rPr lang="ru-RU" dirty="0" smtClean="0"/>
              <a:t>познакомили ребят </a:t>
            </a:r>
            <a:r>
              <a:rPr lang="ru-RU" dirty="0"/>
              <a:t>с таинственными дорожными знаками и их значением, </a:t>
            </a:r>
            <a:r>
              <a:rPr lang="ru-RU" dirty="0" smtClean="0"/>
              <a:t>объяснили </a:t>
            </a:r>
            <a:r>
              <a:rPr lang="ru-RU" dirty="0"/>
              <a:t>почему дорогу нужно переходить по пешеходному переходу "зебра". Также ребята </a:t>
            </a:r>
            <a:r>
              <a:rPr lang="ru-RU" dirty="0" smtClean="0"/>
              <a:t>узнали </a:t>
            </a:r>
            <a:r>
              <a:rPr lang="ru-RU" dirty="0"/>
              <a:t>о том как должны вести себя на дороге пешеходы, велосипедисты и водители.</a:t>
            </a:r>
          </a:p>
        </p:txBody>
      </p:sp>
    </p:spTree>
    <p:extLst>
      <p:ext uri="{BB962C8B-B14F-4D97-AF65-F5344CB8AC3E}">
        <p14:creationId xmlns:p14="http://schemas.microsoft.com/office/powerpoint/2010/main" val="425558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Игровое </a:t>
            </a:r>
            <a:r>
              <a:rPr lang="ru-RU" sz="2800" b="1" dirty="0"/>
              <a:t>мероприятие по ПДД с детьми старшего дошкольного возраста (старшая, подготовительная группа)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Проведение эстафет по правилам дорожного движения: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«</a:t>
            </a:r>
            <a:r>
              <a:rPr lang="ru-RU" sz="2800" dirty="0"/>
              <a:t>Регулировщик</a:t>
            </a:r>
            <a:r>
              <a:rPr lang="ru-RU" sz="2800" dirty="0" smtClean="0"/>
              <a:t>»</a:t>
            </a:r>
          </a:p>
          <a:p>
            <a:pPr marL="514350" indent="-514350">
              <a:buAutoNum type="arabicPeriod"/>
            </a:pPr>
            <a:r>
              <a:rPr lang="ru-RU" sz="2800" dirty="0"/>
              <a:t>Остановка общественного транспорта</a:t>
            </a:r>
            <a:r>
              <a:rPr lang="ru-RU" sz="2800" dirty="0" smtClean="0"/>
              <a:t>»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dirty="0"/>
              <a:t>. «Скачки на лошадях</a:t>
            </a:r>
            <a:r>
              <a:rPr lang="ru-RU" sz="2800" dirty="0" smtClean="0"/>
              <a:t>».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dirty="0"/>
              <a:t>«Крутой поворот» </a:t>
            </a:r>
            <a:endParaRPr lang="ru-RU" sz="2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dirty="0"/>
              <a:t>«Дорожные знаки</a:t>
            </a:r>
            <a:r>
              <a:rPr lang="ru-RU" sz="2800" dirty="0" smtClean="0"/>
              <a:t>»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dirty="0"/>
              <a:t>«Транспорт</a:t>
            </a:r>
            <a:r>
              <a:rPr lang="ru-RU" sz="2800" dirty="0" smtClean="0"/>
              <a:t>»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i="1" dirty="0"/>
              <a:t>«Дальняя дорога</a:t>
            </a:r>
            <a:r>
              <a:rPr lang="ru-RU" sz="2800" i="1" dirty="0" smtClean="0"/>
              <a:t>»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 smtClean="0"/>
              <a:t>Награждение   команд</a:t>
            </a:r>
            <a:endParaRPr lang="ru-RU" sz="2800" dirty="0"/>
          </a:p>
          <a:p>
            <a:pPr marL="514350" indent="-514350">
              <a:buFont typeface="Arial" pitchFamily="34" charset="0"/>
              <a:buAutoNum type="arabicPeriod"/>
            </a:pPr>
            <a:endParaRPr lang="ru-RU" sz="2800" dirty="0"/>
          </a:p>
          <a:p>
            <a:pPr marL="514350" indent="-514350">
              <a:buAutoNum type="arabicPeriod"/>
            </a:pPr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9510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Проведение эстафет по ПДД</a:t>
            </a:r>
            <a:endParaRPr lang="ru-RU" sz="2800" b="1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24" y="1600200"/>
            <a:ext cx="335575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24" y="1600200"/>
            <a:ext cx="335575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23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/>
              <a:t>Флеш</a:t>
            </a:r>
            <a:r>
              <a:rPr lang="ru-RU" sz="2800" b="1" dirty="0" smtClean="0"/>
              <a:t>-моб </a:t>
            </a:r>
            <a:r>
              <a:rPr lang="ru-RU" sz="2800" b="1" dirty="0"/>
              <a:t>«</a:t>
            </a:r>
            <a:r>
              <a:rPr lang="ru-RU" sz="2800" b="1" dirty="0" err="1"/>
              <a:t>Светофорики</a:t>
            </a:r>
            <a:r>
              <a:rPr lang="ru-RU" sz="2800" b="1" dirty="0"/>
              <a:t>»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355752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24" y="1600200"/>
            <a:ext cx="3355752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5076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Выставка детского творчества по ПДД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92896"/>
            <a:ext cx="3024000" cy="4078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599" y="1412776"/>
            <a:ext cx="5076000" cy="3807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12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Проведение конкурсов по ПДД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96752"/>
            <a:ext cx="335575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132856"/>
            <a:ext cx="335575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42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Проведение конкурсов по ПДД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5982"/>
            <a:ext cx="4038600" cy="299439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24" y="1600200"/>
            <a:ext cx="3355752" cy="4525963"/>
          </a:xfrm>
        </p:spPr>
      </p:pic>
    </p:spTree>
    <p:extLst>
      <p:ext uri="{BB962C8B-B14F-4D97-AF65-F5344CB8AC3E}">
        <p14:creationId xmlns:p14="http://schemas.microsoft.com/office/powerpoint/2010/main" val="202684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84" y="0"/>
            <a:ext cx="7631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9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512167"/>
          </a:xfrm>
        </p:spPr>
        <p:txBody>
          <a:bodyPr/>
          <a:lstStyle/>
          <a:p>
            <a:r>
              <a:rPr lang="ru-RU" b="1" dirty="0" smtClean="0"/>
              <a:t>АКТУАЛЬНОСТЬ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Предотвращение дорожно-транспортного травматизма и гибели людей на дороге стало проблемой всего общества. Пока эта проблема не решена глобально - задача образовательного учреждения, родителей - научить ребенка беречь свою жизнь и сохранять здоровье в столь мобильное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время, воспитать из малышей грамотных и дисциплинированных участников дорожного движения.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80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06090"/>
          </a:xfrm>
        </p:spPr>
        <p:txBody>
          <a:bodyPr>
            <a:noAutofit/>
          </a:bodyPr>
          <a:lstStyle/>
          <a:p>
            <a:pPr algn="l"/>
            <a:r>
              <a:rPr lang="ru-RU" sz="1800" b="1" dirty="0"/>
              <a:t>Цель:</a:t>
            </a:r>
            <a:br>
              <a:rPr lang="ru-RU" sz="1800" b="1" dirty="0"/>
            </a:br>
            <a:r>
              <a:rPr lang="ru-RU" sz="1800" b="1" dirty="0"/>
              <a:t>пропаганда соблюдения ПДД и привитие культуры поведения на дороге;</a:t>
            </a:r>
            <a:br>
              <a:rPr lang="ru-RU" sz="1800" b="1" dirty="0"/>
            </a:b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u="sng" dirty="0" smtClean="0"/>
              <a:t>Задачи</a:t>
            </a:r>
            <a:r>
              <a:rPr lang="ru-RU" b="1" dirty="0" smtClean="0"/>
              <a:t>:</a:t>
            </a:r>
            <a:br>
              <a:rPr lang="ru-RU" b="1" dirty="0" smtClean="0"/>
            </a:br>
            <a:r>
              <a:rPr lang="ru-RU" b="1" dirty="0" smtClean="0"/>
              <a:t>1</a:t>
            </a:r>
            <a:r>
              <a:rPr lang="ru-RU" dirty="0" smtClean="0"/>
              <a:t>. </a:t>
            </a:r>
            <a:r>
              <a:rPr lang="ru-RU" dirty="0"/>
              <a:t>Повышение </a:t>
            </a:r>
            <a:r>
              <a:rPr lang="ru-RU" dirty="0" smtClean="0"/>
              <a:t>качества дошкольного образования </a:t>
            </a:r>
            <a:r>
              <a:rPr lang="ru-RU" dirty="0"/>
              <a:t>по профилактике детского дорожно – транспортного травматизма и профессионального мастерства педагогов</a:t>
            </a:r>
          </a:p>
          <a:p>
            <a:pPr marL="0" indent="0">
              <a:buNone/>
            </a:pPr>
            <a:r>
              <a:rPr lang="ru-RU" b="1" dirty="0"/>
              <a:t>2</a:t>
            </a:r>
            <a:r>
              <a:rPr lang="ru-RU" dirty="0"/>
              <a:t>. Изменение модели взаимодействия педагога с </a:t>
            </a:r>
            <a:r>
              <a:rPr lang="ru-RU" b="1" dirty="0"/>
              <a:t>детьми путем интеграции инновационных</a:t>
            </a:r>
            <a:r>
              <a:rPr lang="ru-RU" dirty="0"/>
              <a:t> педагогических технологий в совместную деятельность</a:t>
            </a:r>
          </a:p>
          <a:p>
            <a:pPr marL="0" indent="0">
              <a:buNone/>
            </a:pPr>
            <a:r>
              <a:rPr lang="ru-RU" b="1" dirty="0"/>
              <a:t>3.</a:t>
            </a:r>
            <a:r>
              <a:rPr lang="ru-RU" dirty="0"/>
              <a:t> Формирование и развитие у детей навыков безопасного поведения на улицах и дорогах</a:t>
            </a:r>
          </a:p>
        </p:txBody>
      </p:sp>
    </p:spTree>
    <p:extLst>
      <p:ext uri="{BB962C8B-B14F-4D97-AF65-F5344CB8AC3E}">
        <p14:creationId xmlns:p14="http://schemas.microsoft.com/office/powerpoint/2010/main" val="229464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Нетрадиционные формы , применяемые в работе по ПДД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Дорожный марафон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Выставки детского творчества по ПДД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Конкурсы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20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Квест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/>
              <a:t>Квест</a:t>
            </a:r>
            <a:r>
              <a:rPr lang="ru-RU" dirty="0"/>
              <a:t> — один из основных жанров игр. Важнейшими элементами игры в жанре </a:t>
            </a:r>
            <a:r>
              <a:rPr lang="ru-RU" dirty="0" err="1"/>
              <a:t>квеста</a:t>
            </a:r>
            <a:r>
              <a:rPr lang="ru-RU" dirty="0"/>
              <a:t> являются собственно повествование и обследование мира, а ключевую роль в игровом процессе играют решение головоломок и задач, требующих от игрока умственных усилий. </a:t>
            </a:r>
          </a:p>
        </p:txBody>
      </p:sp>
    </p:spTree>
    <p:extLst>
      <p:ext uri="{BB962C8B-B14F-4D97-AF65-F5344CB8AC3E}">
        <p14:creationId xmlns:p14="http://schemas.microsoft.com/office/powerpoint/2010/main" val="78638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Проведение </a:t>
            </a:r>
            <a:r>
              <a:rPr lang="ru-RU" sz="2800" b="1" dirty="0" err="1" smtClean="0"/>
              <a:t>квеста</a:t>
            </a:r>
            <a:r>
              <a:rPr lang="ru-RU" sz="2800" b="1" dirty="0" smtClean="0"/>
              <a:t> на тему:</a:t>
            </a:r>
            <a:br>
              <a:rPr lang="ru-RU" sz="2800" b="1" dirty="0" smtClean="0"/>
            </a:br>
            <a:r>
              <a:rPr lang="ru-RU" sz="2800" b="1" dirty="0" smtClean="0"/>
              <a:t>«Путешествие в страну дорожных знаков</a:t>
            </a:r>
            <a:endParaRPr lang="ru-RU" sz="2800" b="1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В декабре в МБДОУ №19 «Сказка»  </a:t>
            </a:r>
            <a:r>
              <a:rPr lang="ru-RU" dirty="0"/>
              <a:t>была организована и проведена </a:t>
            </a:r>
            <a:r>
              <a:rPr lang="ru-RU" dirty="0" err="1"/>
              <a:t>квест</a:t>
            </a:r>
            <a:r>
              <a:rPr lang="ru-RU" dirty="0"/>
              <a:t>-игра «Путешествие </a:t>
            </a:r>
            <a:r>
              <a:rPr lang="ru-RU" dirty="0" smtClean="0"/>
              <a:t>в Страну дорожных знаков», </a:t>
            </a:r>
            <a:r>
              <a:rPr lang="ru-RU" dirty="0"/>
              <a:t>где дети находили задания и с интересом выполняли их.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Дошколята помогали собирать ключи, чтобы отыскать предмет, который потерял инспектор ГИБДД.</a:t>
            </a:r>
          </a:p>
          <a:p>
            <a:pPr marL="0" indent="0">
              <a:buNone/>
            </a:pPr>
            <a:r>
              <a:rPr lang="ru-RU" dirty="0" smtClean="0"/>
              <a:t> Дети повторили  основные правила дорожного движения, отгадывали загадки «</a:t>
            </a:r>
            <a:r>
              <a:rPr lang="ru-RU" dirty="0" err="1" smtClean="0"/>
              <a:t>Светофорчика</a:t>
            </a:r>
            <a:r>
              <a:rPr lang="ru-RU" dirty="0" smtClean="0"/>
              <a:t>»,  собирали дорожные знаки из частей, познакомились с дорожным знаком «Осторожно дети», угадывали категорию знака.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празднике присутствовали гости: инспектор ГИБДД </a:t>
            </a:r>
            <a:r>
              <a:rPr lang="ru-RU" dirty="0" smtClean="0"/>
              <a:t>, который </a:t>
            </a:r>
            <a:r>
              <a:rPr lang="ru-RU" dirty="0"/>
              <a:t>высоко </a:t>
            </a:r>
            <a:r>
              <a:rPr lang="ru-RU" dirty="0" smtClean="0"/>
              <a:t>оценил </a:t>
            </a:r>
            <a:r>
              <a:rPr lang="ru-RU" dirty="0"/>
              <a:t>данное мероприятие, его актуальность и необходимость и, конечно же, знания правил дорожного движения детьми. </a:t>
            </a:r>
          </a:p>
        </p:txBody>
      </p:sp>
    </p:spTree>
    <p:extLst>
      <p:ext uri="{BB962C8B-B14F-4D97-AF65-F5344CB8AC3E}">
        <p14:creationId xmlns:p14="http://schemas.microsoft.com/office/powerpoint/2010/main" val="181820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16632"/>
            <a:ext cx="9345216" cy="2592288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Мероприятие прошло весело и интересно: и гости, и дети получили заряд бодрости и хорошее настроение. </a:t>
            </a:r>
            <a:r>
              <a:rPr lang="ru-RU" sz="2400" dirty="0"/>
              <a:t>Такие мероприятия очень нужны, они дают положительные результаты в работе с детьми по изучению правил дорожного движения и применения их на практике.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2854331" cy="38496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08312"/>
            <a:ext cx="2854331" cy="3849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04864"/>
            <a:ext cx="2772000" cy="3738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227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Дорожный марафон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1.Проведение акции для родителей «Безопасная дорога детям»</a:t>
            </a:r>
          </a:p>
          <a:p>
            <a:pPr marL="0" indent="0">
              <a:buNone/>
            </a:pPr>
            <a:r>
              <a:rPr lang="ru-RU" dirty="0" smtClean="0"/>
              <a:t>2.Просмотр мультфильма по ПДД «Уроки тётушки совы»</a:t>
            </a:r>
          </a:p>
          <a:p>
            <a:pPr marL="0" indent="0">
              <a:buNone/>
            </a:pPr>
            <a:r>
              <a:rPr lang="ru-RU" dirty="0" smtClean="0"/>
              <a:t>3.Игровое мероприятие по ПДД с детьми старшего дошкольного возраста (старшая, подготовительная группа)</a:t>
            </a:r>
          </a:p>
          <a:p>
            <a:pPr marL="0" indent="0">
              <a:buNone/>
            </a:pPr>
            <a:r>
              <a:rPr lang="ru-RU" dirty="0" smtClean="0"/>
              <a:t>4.Флеш-моб «</a:t>
            </a:r>
            <a:r>
              <a:rPr lang="ru-RU" dirty="0" err="1" smtClean="0"/>
              <a:t>Светофорики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15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Акция для родителей «Безопасная дорога детям»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Ребята обратились к </a:t>
            </a:r>
            <a:r>
              <a:rPr lang="ru-RU" dirty="0" smtClean="0"/>
              <a:t>родителям- участникам</a:t>
            </a:r>
            <a:r>
              <a:rPr lang="ru-RU" dirty="0"/>
              <a:t> </a:t>
            </a:r>
            <a:r>
              <a:rPr lang="ru-RU" b="1" dirty="0"/>
              <a:t>дорожного</a:t>
            </a:r>
            <a:r>
              <a:rPr lang="ru-RU" dirty="0"/>
              <a:t> движения с напоминанием о необходимости строгого соблюдения </a:t>
            </a:r>
            <a:r>
              <a:rPr lang="ru-RU" dirty="0" smtClean="0"/>
              <a:t>ПДД;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озвучили требования правил при проезде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пешеходных переходов;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вручали им специальные памятки и листовки, чтобы </a:t>
            </a:r>
            <a:r>
              <a:rPr lang="ru-RU" dirty="0" smtClean="0"/>
              <a:t>водители  </a:t>
            </a:r>
            <a:r>
              <a:rPr lang="ru-RU" dirty="0"/>
              <a:t>не забывали, как вести себя на </a:t>
            </a:r>
            <a:r>
              <a:rPr lang="ru-RU" dirty="0" smtClean="0"/>
              <a:t>дороге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95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498</Words>
  <Application>Microsoft Office PowerPoint</Application>
  <PresentationFormat>Экран (4:3)</PresentationFormat>
  <Paragraphs>59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Использование нетрадиционных форм в работе с детьми  по  изучению ПДД</vt:lpstr>
      <vt:lpstr>АКТУАЛЬНОСТЬ</vt:lpstr>
      <vt:lpstr>Цель: пропаганда соблюдения ПДД и привитие культуры поведения на дороге; </vt:lpstr>
      <vt:lpstr>Нетрадиционные формы , применяемые в работе по ПДД</vt:lpstr>
      <vt:lpstr>Квест</vt:lpstr>
      <vt:lpstr>Проведение квеста на тему: «Путешествие в страну дорожных знаков</vt:lpstr>
      <vt:lpstr>Мероприятие прошло весело и интересно: и гости, и дети получили заряд бодрости и хорошее настроение. Такие мероприятия очень нужны, они дают положительные результаты в работе с детьми по изучению правил дорожного движения и применения их на практике.</vt:lpstr>
      <vt:lpstr>Дорожный марафон</vt:lpstr>
      <vt:lpstr>Акция для родителей «Безопасная дорога детям»</vt:lpstr>
      <vt:lpstr>АКЦИЯ «Безопасная дорога детям»</vt:lpstr>
      <vt:lpstr>Просмотр мультфильма по ПДД «Уроки тётушки совы»</vt:lpstr>
      <vt:lpstr>Просмотр мультфильма по ПДД «Уроки тётушки совы»</vt:lpstr>
      <vt:lpstr>Игровое мероприятие по ПДД с детьми старшего дошкольного возраста (старшая, подготовительная группа)</vt:lpstr>
      <vt:lpstr>Проведение эстафет по ПДД</vt:lpstr>
      <vt:lpstr>Флеш-моб «Светофорики» </vt:lpstr>
      <vt:lpstr>Выставка детского творчества по ПДД</vt:lpstr>
      <vt:lpstr>Проведение конкурсов по ПДД</vt:lpstr>
      <vt:lpstr>Проведение конкурсов по ПДД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инновационных подходов в работе с детьми  по  изучению ПДД</dc:title>
  <dc:creator>Наталья</dc:creator>
  <cp:lastModifiedBy>Наталья</cp:lastModifiedBy>
  <cp:revision>20</cp:revision>
  <dcterms:created xsi:type="dcterms:W3CDTF">2019-12-17T10:47:53Z</dcterms:created>
  <dcterms:modified xsi:type="dcterms:W3CDTF">2019-12-18T10:53:08Z</dcterms:modified>
</cp:coreProperties>
</file>